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82" r:id="rId21"/>
    <p:sldId id="280" r:id="rId22"/>
    <p:sldId id="275" r:id="rId23"/>
    <p:sldId id="281" r:id="rId24"/>
    <p:sldId id="276" r:id="rId25"/>
    <p:sldId id="277" r:id="rId26"/>
    <p:sldId id="283" r:id="rId27"/>
    <p:sldId id="284" r:id="rId28"/>
    <p:sldId id="285" r:id="rId29"/>
    <p:sldId id="287" r:id="rId30"/>
    <p:sldId id="286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8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2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1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2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4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0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9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61F56-D5B5-481C-850E-2EED0AD32BB2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02A0D-5145-4EFC-B793-0CF193F36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6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Истраживање података из базе </a:t>
            </a:r>
            <a:r>
              <a:rPr lang="sr-Cyrl-RS" dirty="0" err="1" smtClean="0">
                <a:solidFill>
                  <a:schemeClr val="bg1"/>
                </a:solidFill>
              </a:rPr>
              <a:t>пулсара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Cyrl-RS" dirty="0" smtClean="0"/>
              <a:t>Стеван Поповић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3140968"/>
            <a:ext cx="4001756" cy="29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2086" y="3140968"/>
            <a:ext cx="4056053" cy="29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user\Documents\trav\Screenshot_3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5339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ocuments\trav\Screenshot_3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9" y="4077072"/>
            <a:ext cx="59912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3819" y="1916832"/>
            <a:ext cx="8242861" cy="424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user\Documents\trav\download (19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9" y="2060848"/>
            <a:ext cx="8242861" cy="409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user\Documents\trav\Screenshot_3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996952"/>
            <a:ext cx="3985253" cy="29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user\Documents\trav\Screenshot_3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09" y="2996952"/>
            <a:ext cx="4014343" cy="29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user\Documents\trav\Screenshot_3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84" y="1844824"/>
            <a:ext cx="442213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 descr="C:\Users\user\Documents\trav\Screenshot_3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1916832"/>
            <a:ext cx="8643937" cy="8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user\Documents\trav\Screenshot_3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54" y="3379973"/>
            <a:ext cx="52863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user\Documents\trav\Screenshot_3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80" y="4547530"/>
            <a:ext cx="67913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2" name="Picture 2" descr="C:\Users\user\Documents\trav\Screenshot_3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88840"/>
            <a:ext cx="36195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user\Documents\trav\Screenshot_3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966260"/>
            <a:ext cx="4104457" cy="29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user\Documents\trav\Screenshot_3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97" y="2966260"/>
            <a:ext cx="4002359" cy="29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user\Documents\trav\Screenshot_3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134" y="1725215"/>
            <a:ext cx="4260159" cy="39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434" name="Picture 2" descr="C:\Users\user\Documents\trav\download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0767"/>
            <a:ext cx="5234161" cy="523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Шта су </a:t>
            </a:r>
            <a:r>
              <a:rPr lang="sr-Cyrl-RS" dirty="0" err="1" smtClean="0">
                <a:solidFill>
                  <a:schemeClr val="bg1"/>
                </a:solidFill>
              </a:rPr>
              <a:t>пулсари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3297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8" y="2060277"/>
            <a:ext cx="2181596" cy="2181596"/>
          </a:xfrm>
          <a:prstGeom prst="rect">
            <a:avLst/>
          </a:prstGeom>
        </p:spPr>
      </p:pic>
      <p:pic>
        <p:nvPicPr>
          <p:cNvPr id="19459" name="Picture 3" descr="C:\Users\user\Documents\trav\download (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66" y="2060276"/>
            <a:ext cx="2181597" cy="21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user\Documents\trav\download (2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3" y="2060277"/>
            <a:ext cx="2181596" cy="21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user\Documents\trav\download (2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59" y="2060277"/>
            <a:ext cx="2181595" cy="2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user\Documents\trav\download (2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69" y="4241873"/>
            <a:ext cx="2181596" cy="21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user\Documents\trav\download (24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65" y="4241872"/>
            <a:ext cx="2181597" cy="21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user\Documents\trav\download (25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3" y="4241873"/>
            <a:ext cx="2181596" cy="21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user\Documents\trav\download (26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59" y="4241873"/>
            <a:ext cx="2181595" cy="2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482" name="Picture 2" descr="C:\Users\user\Documents\trav\Screenshot_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11" y="1562100"/>
            <a:ext cx="62960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4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506" name="Picture 2" descr="C:\Users\user\Documents\trav\Screenshot_3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28800"/>
            <a:ext cx="4752528" cy="472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530" name="Picture 2" descr="C:\Users\user\Documents\trav\download (2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2200"/>
            <a:ext cx="2225824" cy="222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user\Documents\trav\download (2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1292200"/>
            <a:ext cx="2257847" cy="22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user\Documents\trav\download (30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01" y="3861048"/>
            <a:ext cx="2257847" cy="22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user\Documents\trav\download (3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2257847" cy="22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3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 smtClean="0">
                <a:solidFill>
                  <a:schemeClr val="bg1"/>
                </a:solidFill>
              </a:rPr>
              <a:t>Кластеровање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554" name="Picture 2" descr="C:\Users\user\Documents\trav\download (3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94" y="155679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80" name="Picture 4" descr="C:\Users\user\Documents\trav\Screenshot_3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74" y="2492896"/>
            <a:ext cx="7360965" cy="324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9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/>
          </a:p>
        </p:txBody>
      </p:sp>
      <p:pic>
        <p:nvPicPr>
          <p:cNvPr id="25602" name="Picture 2" descr="C:\Users\user\Documents\trav\Screenshot_3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64907"/>
            <a:ext cx="4238426" cy="438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9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/>
          </a:p>
        </p:txBody>
      </p:sp>
      <p:pic>
        <p:nvPicPr>
          <p:cNvPr id="26626" name="Picture 2" descr="C:\Users\user\Documents\trav\Screenshot_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09353"/>
            <a:ext cx="447785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/>
          </a:p>
        </p:txBody>
      </p:sp>
      <p:pic>
        <p:nvPicPr>
          <p:cNvPr id="27650" name="Picture 2" descr="C:\Users\user\Documents\trav\Screenshot_3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8800"/>
            <a:ext cx="4322164" cy="45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8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/>
          </a:p>
        </p:txBody>
      </p:sp>
      <p:pic>
        <p:nvPicPr>
          <p:cNvPr id="28674" name="Picture 2" descr="C:\Users\user\Documents\trav\Screenshot_3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330883" cy="45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Како се мере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user\Desktop\2023_Data_Mining_Pulsar_Dataset-main\data_and_visualisation\pulsestack-e155207163273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60720"/>
            <a:ext cx="2618729" cy="41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2023_Data_Mining_Pulsar_Dataset-main\data_and_visualisation\disper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63" y="1960472"/>
            <a:ext cx="3259592" cy="41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1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Правила придруживања</a:t>
            </a:r>
            <a:endParaRPr lang="en-US" dirty="0"/>
          </a:p>
        </p:txBody>
      </p:sp>
      <p:pic>
        <p:nvPicPr>
          <p:cNvPr id="29698" name="Picture 2" descr="C:\Users\user\Documents\trav\Screenshot_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78" y="1409190"/>
            <a:ext cx="4618211" cy="52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user\Documents\trav\pulsa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0648"/>
            <a:ext cx="47625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Са каквим подацима радимо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\Desktop\2023_Data_Mining_Pulsar_Dataset-main\data_and_visualisation\pulsar_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16475"/>
            <a:ext cx="6840760" cy="45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Са каквим подацима радимо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\Documents\trav\Screenshot_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8146652" cy="31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Са каквим подацима радимо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user\Documents\trav\Screenshot_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0"/>
            <a:ext cx="2819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ocuments\trav\download (3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969" r="-261" b="48050"/>
          <a:stretch/>
        </p:blipFill>
        <p:spPr bwMode="auto">
          <a:xfrm>
            <a:off x="4860032" y="2348880"/>
            <a:ext cx="386030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3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ocuments\trav\download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3460"/>
            <a:ext cx="6861461" cy="68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Са каквим подацима радимо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user\Documents\trav\download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556792"/>
            <a:ext cx="4667673" cy="466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28800"/>
            <a:ext cx="9144000" cy="454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:\Users\user\Documents\trav\download (5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8"/>
            <a:ext cx="9144000" cy="45475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Класификација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57</Words>
  <Application>Microsoft Office PowerPoint</Application>
  <PresentationFormat>On-screen Show (4:3)</PresentationFormat>
  <Paragraphs>30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Истраживање података из базе пулсара</vt:lpstr>
      <vt:lpstr>Шта су пулсари</vt:lpstr>
      <vt:lpstr>Како се мере</vt:lpstr>
      <vt:lpstr>Са каквим подацима радимо</vt:lpstr>
      <vt:lpstr>Са каквим подацима радимо</vt:lpstr>
      <vt:lpstr>Са каквим подацима радимо</vt:lpstr>
      <vt:lpstr>PowerPoint Presentation</vt:lpstr>
      <vt:lpstr>Са каквим подацима радимо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Класификација</vt:lpstr>
      <vt:lpstr>Кластеровање</vt:lpstr>
      <vt:lpstr>Кластеровање</vt:lpstr>
      <vt:lpstr>Кластеровање</vt:lpstr>
      <vt:lpstr>Кластеровање</vt:lpstr>
      <vt:lpstr>Кластеровање</vt:lpstr>
      <vt:lpstr>Кластеровање</vt:lpstr>
      <vt:lpstr>Правила придруживања</vt:lpstr>
      <vt:lpstr>Правила придруживања</vt:lpstr>
      <vt:lpstr>Правила придруживања</vt:lpstr>
      <vt:lpstr>Правила придруживања</vt:lpstr>
      <vt:lpstr>Правила придруживања</vt:lpstr>
      <vt:lpstr>Правила придруживања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Истраживање података из базе пулсара</dc:title>
  <dc:creator>user</dc:creator>
  <cp:lastModifiedBy>user</cp:lastModifiedBy>
  <cp:revision>7</cp:revision>
  <dcterms:created xsi:type="dcterms:W3CDTF">2023-06-01T23:39:16Z</dcterms:created>
  <dcterms:modified xsi:type="dcterms:W3CDTF">2023-06-02T01:23:03Z</dcterms:modified>
</cp:coreProperties>
</file>